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8" r:id="rId3"/>
    <p:sldId id="269" r:id="rId4"/>
    <p:sldId id="271" r:id="rId5"/>
    <p:sldId id="270" r:id="rId6"/>
    <p:sldId id="272" r:id="rId7"/>
    <p:sldId id="274" r:id="rId8"/>
    <p:sldId id="275" r:id="rId9"/>
    <p:sldId id="273" r:id="rId10"/>
    <p:sldId id="276" r:id="rId11"/>
    <p:sldId id="277" r:id="rId12"/>
    <p:sldId id="27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171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smtClean="0">
                <a:effectLst/>
              </a:rPr>
              <a:t>Lecture 13: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Examples of the DFT and its inverse; DFT of a real valued signal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Obviously, an arbitrary real-valued signal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has a complex-valued spectrum (DFT)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This complex vector is often expressed in polar form, entry by entry: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 |S[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]|·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j∠S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[k]</a:t>
            </a:r>
            <a:b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gives rise to two spectra: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The amplitude, or magnitude, spectrum |S[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]|. Viewed as a vector, this is circularly symmetric in k: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 S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⇒|S[N −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]| = |S[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]|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The phase, or angle, spectrum ∠S[k]. Viewed as a vector, this is circularly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antisymmetric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k: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S[N − k]= S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[k] ⇒ ∠S[N − k]= −∠S[k]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special cases k = 0 and k = N/2, the value of S[k] is real. Whenever S[k] is real, ∠S[k]=0 if S[k] ≥ 0 and ∠S[k]= π (equivalent to −π) if S[k] &lt; 0.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can now generalize the example given earlier in order to express an arbitrary real-vector of length N = 8 as a sum of real-valued sinusoids at Fourier frequencies 0, π/4, π/2, 3π/4 and π. Suppose the DFT of s is given by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[1 1+2j −4j 3 − j −2 3+ j 4j 1 − 2j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synthesis equation: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(1/8)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will again combine complex sinusoids with frequency indices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a single real-valued sinusoid.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coeﬃcient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that sinusoid can be obtained by noting that if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S[k]=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jφ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S[N − k]=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−jφ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the N entries of the vector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S[k]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(k)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S[N − k]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(N−k)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given (for n =0: N − 1) by the formula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jφ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jωn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-jφ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-jωn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=2A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ωn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φ)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ω = k(2π/N).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values of A = |S[k]| and φ = ∠S[k] are found by expressing S in polar form—i.e., in terms of the amplitude and phase spectra. The ﬁnal result is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s[n]=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1/8)+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(√5/4)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((πn/4)+1.1071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((πn/2) − (πn/2))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(√10/4)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((3πn/4) − 0.3218)− (1/4)(−1)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Steps to find s[n]: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Compute A = |S[k]|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Compute φ = ∠S[k]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Compute ω = k(2π/N).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Compute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the sum of vectors: S[k]v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(k)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jφ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jωn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-jφ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-jωn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=2A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ωn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for symmetric pairs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ωn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φ)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n = 0 or N/2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Compute s = (1/N)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Problems: 3.7,3.8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5532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previous lecture, we considered DFT vectors (or spectra) with a single nonzero entry. The corresponding time domain-signals are Fourier sinusoids. Thus: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the time-domain signal s is a sinusoid of frequency ω = 4(2π/8) = π.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Speciﬁcally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• If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then s = 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/8. This is a sinusoid of frequency ω = 3(2π/8) = 3π/4, and is given by 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other words,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066800" y="1981200"/>
          <a:ext cx="3625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3" name="Equation" r:id="rId3" imgW="2019240" imgH="228600" progId="Equation.3">
                  <p:embed/>
                </p:oleObj>
              </mc:Choice>
              <mc:Fallback>
                <p:oleObj name="Equation" r:id="rId3" imgW="20192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36258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1371600" y="2743200"/>
          <a:ext cx="5086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4" name="Equation" r:id="rId5" imgW="2831760" imgH="393480" progId="Equation.3">
                  <p:embed/>
                </p:oleObj>
              </mc:Choice>
              <mc:Fallback>
                <p:oleObj name="Equation" r:id="rId5" imgW="2831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43200"/>
                        <a:ext cx="50863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143000" y="3429000"/>
          <a:ext cx="3260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5" name="Equation" r:id="rId7" imgW="1815840" imgH="419040" progId="Equation.3">
                  <p:embed/>
                </p:oleObj>
              </mc:Choice>
              <mc:Fallback>
                <p:oleObj name="Equation" r:id="rId7" imgW="18158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32607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990600" y="4038600"/>
          <a:ext cx="36258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6" name="Equation" r:id="rId9" imgW="2019240" imgH="228600" progId="Equation.3">
                  <p:embed/>
                </p:oleObj>
              </mc:Choice>
              <mc:Fallback>
                <p:oleObj name="Equation" r:id="rId9" imgW="20192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38600"/>
                        <a:ext cx="36258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7" name="Object 7"/>
          <p:cNvGraphicFramePr>
            <a:graphicFrameLocks noChangeAspect="1"/>
          </p:cNvGraphicFramePr>
          <p:nvPr/>
        </p:nvGraphicFramePr>
        <p:xfrm>
          <a:off x="1676400" y="4800600"/>
          <a:ext cx="25431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7" name="Equation" r:id="rId11" imgW="1523880" imgH="393480" progId="Equation.3">
                  <p:embed/>
                </p:oleObj>
              </mc:Choice>
              <mc:Fallback>
                <p:oleObj name="Equation" r:id="rId11" imgW="1523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00600"/>
                        <a:ext cx="254317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914400" y="6019800"/>
          <a:ext cx="7083425" cy="622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8" name="Equation" r:id="rId13" imgW="4902120" imgH="431640" progId="Equation.3">
                  <p:embed/>
                </p:oleObj>
              </mc:Choice>
              <mc:Fallback>
                <p:oleObj name="Equation" r:id="rId13" imgW="490212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19800"/>
                        <a:ext cx="7083425" cy="622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12192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now introduce a second nonzero entry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i.e., a second sinusoidal component in s. Let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get s,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we find the frequencies that corresponding to the relevant columns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ω = 3π/4 (as before); and ω =5π/4, which is the same frequency as ω = −3π/4 for complex sinusoids, and form the two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colums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take the sum of the two columns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follows that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Task: Verify the results using the IFFT command in MATLAB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981200" y="990600"/>
          <a:ext cx="35798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3" name="Equation" r:id="rId3" imgW="1993680" imgH="228600" progId="Equation.3">
                  <p:embed/>
                </p:oleObj>
              </mc:Choice>
              <mc:Fallback>
                <p:oleObj name="Equation" r:id="rId3" imgW="1993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90600"/>
                        <a:ext cx="357981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1752600" y="4267200"/>
          <a:ext cx="3124200" cy="68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4" name="Equation" r:id="rId5" imgW="1777680" imgH="393480" progId="Equation.3">
                  <p:embed/>
                </p:oleObj>
              </mc:Choice>
              <mc:Fallback>
                <p:oleObj name="Equation" r:id="rId5" imgW="1777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3124200" cy="689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7" name="Object 7"/>
          <p:cNvGraphicFramePr>
            <a:graphicFrameLocks noChangeAspect="1"/>
          </p:cNvGraphicFramePr>
          <p:nvPr/>
        </p:nvGraphicFramePr>
        <p:xfrm>
          <a:off x="990600" y="3810000"/>
          <a:ext cx="3276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5" name="Equation" r:id="rId7" imgW="1358640" imgH="203040" progId="Equation.3">
                  <p:embed/>
                </p:oleObj>
              </mc:Choice>
              <mc:Fallback>
                <p:oleObj name="Equation" r:id="rId7" imgW="13586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3276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1447800" y="4876800"/>
          <a:ext cx="42576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6" name="Equation" r:id="rId9" imgW="2946240" imgH="609480" progId="Equation.3">
                  <p:embed/>
                </p:oleObj>
              </mc:Choice>
              <mc:Fallback>
                <p:oleObj name="Equation" r:id="rId9" imgW="2946240" imgH="609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76800"/>
                        <a:ext cx="4257675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12" name="Object 8"/>
          <p:cNvGraphicFramePr>
            <a:graphicFrameLocks noChangeAspect="1"/>
          </p:cNvGraphicFramePr>
          <p:nvPr/>
        </p:nvGraphicFramePr>
        <p:xfrm>
          <a:off x="3810000" y="2971800"/>
          <a:ext cx="15049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7" name="Equation" r:id="rId11" imgW="838080" imgH="419040" progId="Equation.3">
                  <p:embed/>
                </p:oleObj>
              </mc:Choice>
              <mc:Fallback>
                <p:oleObj name="Equation" r:id="rId11" imgW="83808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971800"/>
                        <a:ext cx="15049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last example also demonstrates an important property of the DFT and its inverse, namely linearity. Since both the analysis and synthesis equations involve multiplication of a variable vector by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ﬁxed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matrix (W or V), we have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←→ S 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(DFT 1)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Based on this property and the DFT pairs obtained previously, we can also invert (for example)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time-domain vector s is a linear combination of the vectors obtained earlier: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MATLAB: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= (0:7).’ ;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= 1/8 -(-1).^n/4 + 3*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(3*pi*n/4)/4 ;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fft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1981200" y="3810000"/>
          <a:ext cx="4629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4" name="Equation" r:id="rId3" imgW="2577960" imgH="393480" progId="Equation.3">
                  <p:embed/>
                </p:oleObj>
              </mc:Choice>
              <mc:Fallback>
                <p:oleObj name="Equation" r:id="rId3" imgW="257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46291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2133600" y="2895600"/>
          <a:ext cx="38084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5" name="Equation" r:id="rId5" imgW="2120760" imgH="228600" progId="Equation.3">
                  <p:embed/>
                </p:oleObj>
              </mc:Choice>
              <mc:Fallback>
                <p:oleObj name="Equation" r:id="rId5" imgW="2120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95600"/>
                        <a:ext cx="380841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last example, the real sinusoidal component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(3/4)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(3πn/4) was formed by adding together two complex-valued sinusoids, at frequencies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ω = 3π/4  	and ω = 5π/4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as −3π /4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namely the third and ﬁfth Fourier frequencies for an eight-point vector.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we will soon see, if a time-domain vector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real-valued, then: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entries of the DFT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not necessarily real; they are, however, symmetric (in a sense soon to be deﬁned) about k = N/2.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knowing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we can express s as a sum of real-valued sinusoids at Fourier frequencies, all of which can be limited to the interval [0,π].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aforementioned symmetry is revealed using the analysis equation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= V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is simply the inner product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Fourier sinusoid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(k)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sinusoids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(k)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(N−k)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complex conjugates of each other, since they are at frequencies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ω = 2πk/N and ω = 2π(N − k)/N =2π − 2πk/N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(recall that (e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)*= e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jθ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This means that 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and S[N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can be written as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real-valued vectors (consisting of cosines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respectively). Since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real-valued, so are the dot products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therefore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 S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,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=1: N − 1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Task: Verify this property in MATLAB: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s1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randn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(9,1) ;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S1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fft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(s1) % (one real value and four complex conjugate pairs)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s2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randn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(10,1) ;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S2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fft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(s2) % (two real values and four complex conjugate pairs)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property S[N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 S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is known as circular conjugate symmetry.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indices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=0: N − 1 are marked counterclockwise and uniformly on the unit circle with k =0 at angle θ = 0, then positions k and N −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symmetric about the horizontal (real) axis.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733800"/>
            <a:ext cx="50101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4008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indices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N/2 deserve special mention.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ﬁrst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index corresponds to the frequency ω = 0. Accordingly, S[0] is the inner product of the all-ones vector 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(0)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s, and is clearly real-valued.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S[0] = S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[0] = s[0] + s[1] + ··· + s[N − 1]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index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N/2 arises only when N is even.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corresponding sinusoid v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(N/2)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frequency π, i.e., it is a real-valued vector consisting of alternating values 1 and −1.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 S[N/2] is also real valued, and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S[N/2] = S 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[N/2] = s[0] − s[1] + ···− s[N − 1]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58289</TotalTime>
  <Words>247</Words>
  <Application>Microsoft Office PowerPoint</Application>
  <PresentationFormat>On-screen Show (4:3)</PresentationFormat>
  <Paragraphs>14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Urban</vt:lpstr>
      <vt:lpstr>Equation</vt:lpstr>
      <vt:lpstr>  Lecture 13: Examples of the DFT and its inverse; DFT of a real valued signal    Sections 2.2.3, 2.3 </vt:lpstr>
      <vt:lpstr>In the previous lecture, we considered DFT vectors (or spectra) with a single nonzero entry. The corresponding time domain-signals are Fourier sinusoids. Thus:  if  then the time-domain signal s is a sinusoid of frequency ω = 4(2π/8) = π. Speciﬁcally,     since       • If     then s = v(3)/8. This is a sinusoid of frequency ω = 3(2π/8) = 3π/4, and is given by     In other words,  </vt:lpstr>
      <vt:lpstr>We now introduce a second nonzero entry in S, i.e., a second sinusoidal component in s. Let  To get s,  1) we find the frequencies that corresponding to the relevant columns of V: ω = 3π/4 (as before); and ω =5π/4, which is the same frequency as ω = −3π/4 for complex sinusoids, and form the two colums  2) take the sum of the two columns   Since  it follows that       Your Task: Verify the results using the IFFT command in MATLAB     .  </vt:lpstr>
      <vt:lpstr>The last example also demonstrates an important property of the DFT and its inverse, namely linearity. Since both the analysis and synthesis equations involve multiplication of a variable vector by a ﬁxed matrix (W or V), we have  s = αx + βy ←→ S = αX + βY (DFT 1)   Based on this property and the DFT pairs obtained previously, we can also invert (for example)    The time-domain vector s is a linear combination of the vectors obtained earlier:     In MATLAB:  n = (0:7).’ ;  s = 1/8 -(-1).^n/4 + 3*cos(3*pi*n/4)/4 ;  S = fft(s) </vt:lpstr>
      <vt:lpstr>In the last example, the real sinusoidal component  (3/4)cos(3πn/4) was formed by adding together two complex-valued sinusoids, at frequencies  ω = 3π/4   and ω = 5π/4 (same as −3π /4)  namely the third and ﬁfth Fourier frequencies for an eight-point vector. </vt:lpstr>
      <vt:lpstr>As we will soon see, if a time-domain vector s is real-valued, then:   the entries of the DFT S are not necessarily real; they are, however, symmetric (in a sense soon to be deﬁned) about k = N/2.   knowing S, we can express s as a sum of real-valued sinusoids at Fourier frequencies, all of which can be limited to the interval [0,π]. </vt:lpstr>
      <vt:lpstr>The aforementioned symmetry is revealed using the analysis equation S = VH s  where S[k] is simply the inner product of the kth Fourier sinusoid v(k) and s. The sinusoids v(k) and v(N−k) are complex conjugates of each other, since they are at frequencies  ω = 2πk/N and ω = 2π(N − k)/N =2π − 2πk/N  (recall that (e jθ)*= e−jθ). This means that S[k] and S[N − k] can be written as   S[k]=(a + jb)T s = aTs + jbT s  S[N − k]=(a - jb)T s = aTs –  jbT s   where a and b are real-valued vectors (consisting of cosines and sines, respectively). Since s is real-valued, so are the dot products aT s and bT s, and therefore  S[N − k]= S ∗[k] ,k =1: N − 1   Your Task: Verify this property in MATLAB:  s1 = randn(9,1) ;  S1 = fft(s1) % (one real value and four complex conjugate pairs)  s2 = randn(10,1) ;  S2 = fft(s2) % (two real values and four complex conjugate pairs)  </vt:lpstr>
      <vt:lpstr>The property S[N − k]= S∗[k] is known as circular conjugate symmetry.   If the indices k =0: N − 1 are marked counterclockwise and uniformly on the unit circle with k =0 at angle θ = 0, then positions k and N − k are symmetric about the horizontal (real) axis.      </vt:lpstr>
      <vt:lpstr>The indices k = 0 and k = N/2 deserve special mention.   The ﬁrst index corresponds to the frequency ω = 0. Accordingly, S[0] is the inner product of the all-ones vector v(0) with s, and is clearly real-valued.   Therefore  S[0] = S ∗[0] = s[0] + s[1] + ··· + s[N − 1]   The index k = N/2 arises only when N is even.   The corresponding sinusoid v(N/2) has frequency π, i.e., it is a real-valued vector consisting of alternating values 1 and −1.   Therefore S[N/2] is also real valued, and  S[N/2] = S ∗[N/2] = s[0] − s[1] + ···− s[N − 1] </vt:lpstr>
      <vt:lpstr>Obviously, an arbitrary real-valued signal s has a complex-valued spectrum (DFT) S. This complex vector is often expressed in polar form, entry by entry:   S[k]= |S[k]|· ej∠S[k]  This gives rise to two spectra:   • The amplitude, or magnitude, spectrum |S[k]|. Viewed as a vector, this is circularly symmetric in k:  S[N − k]= S ∗[k] ⇒|S[N − k]| = |S[k]|   • The phase, or angle, spectrum ∠S[k]. Viewed as a vector, this is circularly antisymmetric  in k:  S[N − k]= S ∗[k] ⇒ ∠S[N − k]= −∠S[k]   In the special cases k = 0 and k = N/2, the value of S[k] is real. Whenever S[k] is real, ∠S[k]=0 if S[k] ≥ 0 and ∠S[k]= π (equivalent to −π) if S[k] &lt; 0. </vt:lpstr>
      <vt:lpstr>We can now generalize the example given earlier in order to express an arbitrary real-vector of length N = 8 as a sum of real-valued sinusoids at Fourier frequencies 0, π/4, π/2, 3π/4 and π. Suppose the DFT of s is given by  S =  [1 1+2j −4j 3 − j −2 3+ j 4j 1 − 2j ]T   The synthesis equation:  s = (1/8)VS  will again combine complex sinusoids with frequency indices k and N − k into a single real-valued sinusoid. The coeﬃcient of that sinusoid can be obtained by noting that if  S[k]= Aejφ and S[N − k]= Ae−jφ  then the N entries of the vector  S[k]v(k) + S[N − k]v(N−k) are given (for n =0: N − 1) by the formula Aejφejωn +Ae-jφe-jωn =2A cos(ωn + φ)  where ω = k(2π/N).   The values of A = |S[k]| and φ = ∠S[k] are found by expressing S in polar form—i.e., in terms of the amplitude and phase spectra. The ﬁnal result is   s[n]= (1/8)+ (√5/4)cos((πn/4)+1.1071)+ cos((πn/2) − (πn/2)) + (√10/4) cos ((3πn/4) − 0.3218)− (1/4)(−1)n  </vt:lpstr>
      <vt:lpstr>Steps to find s[n]:  1. Compute A = |S[k]|  2. Compute φ = ∠S[k]  3. Compute ω = k(2π/N).  4. Compute VS = the sum of vectors: S[k]v(k) = Aejφejωn +Ae-jφe-jωn   =2A cos(ωn + φ) for symmetric pairs   = A cos(ωn + φ) for n = 0 or N/2 5. Compute s = (1/N)VS  </vt:lpstr>
      <vt:lpstr>Problems: 3.7,3.8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549</cp:revision>
  <dcterms:created xsi:type="dcterms:W3CDTF">2004-05-21T21:05:05Z</dcterms:created>
  <dcterms:modified xsi:type="dcterms:W3CDTF">2013-10-30T16:33:04Z</dcterms:modified>
</cp:coreProperties>
</file>